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5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10" r:id="rId35"/>
    <p:sldId id="313" r:id="rId36"/>
    <p:sldId id="311" r:id="rId37"/>
    <p:sldId id="314" r:id="rId38"/>
    <p:sldId id="312" r:id="rId39"/>
    <p:sldId id="315" r:id="rId40"/>
    <p:sldId id="299" r:id="rId41"/>
    <p:sldId id="269" r:id="rId42"/>
    <p:sldId id="271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8"/>
    <p:restoredTop sz="94583"/>
  </p:normalViewPr>
  <p:slideViewPr>
    <p:cSldViewPr snapToGrid="0" snapToObjects="1">
      <p:cViewPr>
        <p:scale>
          <a:sx n="101" d="100"/>
          <a:sy n="101" d="100"/>
        </p:scale>
        <p:origin x="-4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5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P/deap/blob/master/examples/ga/tsp/gr17.json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AP/deap/blob/master/examples/ga/tsp/gr17.js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pc = 0.9, pm = 0.01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2085)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14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e 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2084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15574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6359"/>
            <a:ext cx="4827588" cy="249058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1014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079"/>
            <a:ext cx="4827588" cy="2487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534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3" y="2603500"/>
            <a:ext cx="7847666" cy="3416300"/>
          </a:xfrm>
        </p:spPr>
      </p:pic>
    </p:spTree>
    <p:extLst>
      <p:ext uri="{BB962C8B-B14F-4D97-AF65-F5344CB8AC3E}">
        <p14:creationId xmlns:p14="http://schemas.microsoft.com/office/powerpoint/2010/main" val="1318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29046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Confec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Três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(NP-Hard,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distante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busca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trouxe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promissor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lgorithms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                  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Srinivas, 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́,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Wang, 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[14]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Félix-Antoine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Fortin,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François-Michel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Rainville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Marc-André Gardner, Marc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Parizeau, Christian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Gagné.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DEAP examples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TSP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github.com/DEAP/deap/blob/master/examples/ga/tsp/gr17.json/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		                        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2016]. 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0000F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6397</TotalTime>
  <Words>2161</Words>
  <Application>Microsoft Macintosh PowerPoint</Application>
  <PresentationFormat>Widescreen</PresentationFormat>
  <Paragraphs>263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306</cp:revision>
  <dcterms:created xsi:type="dcterms:W3CDTF">2016-06-15T11:12:43Z</dcterms:created>
  <dcterms:modified xsi:type="dcterms:W3CDTF">2016-11-21T08:32:23Z</dcterms:modified>
</cp:coreProperties>
</file>